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3002" y="-765331"/>
            <a:ext cx="11455474" cy="11455474"/>
            <a:chOff x="7343002" y="-765331"/>
            <a:chExt cx="11455474" cy="11455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3002" y="-765331"/>
              <a:ext cx="11455474" cy="11455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551" y="7060797"/>
            <a:ext cx="2071286" cy="2071286"/>
            <a:chOff x="14797551" y="7060797"/>
            <a:chExt cx="2071286" cy="2071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551" y="7060797"/>
              <a:ext cx="2071286" cy="2071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348" y="2075927"/>
            <a:ext cx="5408107" cy="21334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9824" y="7502710"/>
            <a:ext cx="1529397" cy="9646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7906" y="8270382"/>
            <a:ext cx="1736939" cy="3806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021" y="4135648"/>
            <a:ext cx="4530316" cy="5501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8" y="-1104508"/>
            <a:ext cx="12358497" cy="12358497"/>
            <a:chOff x="19048" y="-1104508"/>
            <a:chExt cx="12358497" cy="12358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8" y="-1104508"/>
              <a:ext cx="12358497" cy="12358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4349" y="0"/>
            <a:ext cx="10704313" cy="10704313"/>
            <a:chOff x="7654349" y="0"/>
            <a:chExt cx="10704313" cy="1070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4349" y="0"/>
              <a:ext cx="10704313" cy="1070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1738164"/>
            <a:ext cx="4318317" cy="38347"/>
            <a:chOff x="19048" y="1738164"/>
            <a:chExt cx="4318317" cy="3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1738164"/>
              <a:ext cx="4318317" cy="383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4068" y="3735935"/>
            <a:ext cx="3403689" cy="7820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0888" y="3476749"/>
            <a:ext cx="1381983" cy="15995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0891" y="4934223"/>
            <a:ext cx="1381983" cy="15995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0891" y="6368369"/>
            <a:ext cx="1381983" cy="15995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6298" y="1850164"/>
            <a:ext cx="3583428" cy="13349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4545" y="5180954"/>
            <a:ext cx="4885355" cy="782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7945" y="6580354"/>
            <a:ext cx="3234346" cy="7820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4549554" cy="9292740"/>
            <a:chOff x="0" y="992974"/>
            <a:chExt cx="4549554" cy="9292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4549554" cy="92927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635" y="1730525"/>
            <a:ext cx="1377063" cy="1453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5668" y="389225"/>
            <a:ext cx="10292130" cy="369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872" y="772073"/>
            <a:ext cx="17619048" cy="26360"/>
            <a:chOff x="1015872" y="772073"/>
            <a:chExt cx="17619048" cy="263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872" y="772073"/>
              <a:ext cx="17619048" cy="263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624" y="3268145"/>
            <a:ext cx="4006811" cy="89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8478" y="2024422"/>
            <a:ext cx="6704441" cy="1179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8639" y="3135665"/>
            <a:ext cx="7278992" cy="8267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04669" y="6570212"/>
            <a:ext cx="3438220" cy="21432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23647" y="6571181"/>
            <a:ext cx="1797144" cy="2186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5301" y="5097742"/>
            <a:ext cx="19236316" cy="5203998"/>
            <a:chOff x="-475301" y="5097742"/>
            <a:chExt cx="19236316" cy="5203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5301" y="5097742"/>
              <a:ext cx="19236316" cy="5203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1396" y="1005914"/>
            <a:ext cx="19236316" cy="5149618"/>
            <a:chOff x="-601396" y="1005914"/>
            <a:chExt cx="19236316" cy="5149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1396" y="1005914"/>
              <a:ext cx="19236316" cy="5149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92974"/>
            <a:ext cx="4549554" cy="9292740"/>
            <a:chOff x="0" y="992974"/>
            <a:chExt cx="4549554" cy="92927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2974"/>
              <a:ext cx="4549554" cy="92927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635" y="1797191"/>
            <a:ext cx="1480930" cy="1466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872" y="772073"/>
            <a:ext cx="17619048" cy="26360"/>
            <a:chOff x="1015872" y="772073"/>
            <a:chExt cx="17619048" cy="263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872" y="772073"/>
              <a:ext cx="17619048" cy="26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9881" y="1853502"/>
            <a:ext cx="9097567" cy="7263348"/>
            <a:chOff x="6959881" y="1853502"/>
            <a:chExt cx="9097567" cy="7263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9881" y="1853502"/>
              <a:ext cx="9097567" cy="72633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897" y="3952722"/>
            <a:ext cx="6406951" cy="1292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2449" y="5504220"/>
            <a:ext cx="7541652" cy="12814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61869" y="7289933"/>
            <a:ext cx="1627642" cy="423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2067" y="7892250"/>
            <a:ext cx="1260102" cy="26969"/>
            <a:chOff x="7392067" y="7892250"/>
            <a:chExt cx="1260102" cy="269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392067" y="7892250"/>
              <a:ext cx="1260102" cy="269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82897" y="7746339"/>
            <a:ext cx="6326525" cy="7190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27062" y="2770109"/>
            <a:ext cx="1367117" cy="9579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59881" y="2529627"/>
            <a:ext cx="3548891" cy="31514"/>
            <a:chOff x="6959881" y="2529627"/>
            <a:chExt cx="3548891" cy="315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59881" y="2529627"/>
              <a:ext cx="3548891" cy="315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85668" y="389225"/>
            <a:ext cx="10292130" cy="3698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7300" y="3352554"/>
            <a:ext cx="2848146" cy="1350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4549554" cy="9292740"/>
            <a:chOff x="0" y="992974"/>
            <a:chExt cx="4549554" cy="9292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4549554" cy="9292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872" y="772073"/>
            <a:ext cx="17619048" cy="26360"/>
            <a:chOff x="1015872" y="772073"/>
            <a:chExt cx="17619048" cy="26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872" y="772073"/>
              <a:ext cx="17619048" cy="263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635" y="1797194"/>
            <a:ext cx="1470797" cy="14536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300" y="3352554"/>
            <a:ext cx="3234346" cy="8376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1941" y="1633097"/>
            <a:ext cx="11234501" cy="2041527"/>
            <a:chOff x="5681941" y="1633097"/>
            <a:chExt cx="11234501" cy="20415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1941" y="1633097"/>
              <a:ext cx="11234501" cy="2041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3504" y="4385445"/>
            <a:ext cx="11234501" cy="3094340"/>
            <a:chOff x="5703504" y="4385445"/>
            <a:chExt cx="11234501" cy="3094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3504" y="4385445"/>
              <a:ext cx="11234501" cy="3094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3504" y="8186120"/>
            <a:ext cx="11234501" cy="1864608"/>
            <a:chOff x="5703504" y="8186120"/>
            <a:chExt cx="11234501" cy="18646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3504" y="8186120"/>
              <a:ext cx="11234501" cy="18646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8132" y="1074593"/>
            <a:ext cx="1645177" cy="512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47829" y="1977373"/>
            <a:ext cx="8455910" cy="13982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1468" y="3812306"/>
            <a:ext cx="3045748" cy="512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4706" y="4497620"/>
            <a:ext cx="10283405" cy="30410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8134" y="7626449"/>
            <a:ext cx="1645177" cy="5129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61573" y="8408363"/>
            <a:ext cx="10765262" cy="1398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85668" y="389225"/>
            <a:ext cx="10292130" cy="3698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4281" y="-20532"/>
            <a:ext cx="7061433" cy="7061433"/>
            <a:chOff x="11224281" y="-20532"/>
            <a:chExt cx="7061433" cy="70614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224281" y="-20532"/>
              <a:ext cx="7061433" cy="70614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2603" y="2967628"/>
            <a:ext cx="11836152" cy="1457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2022-10-03T21:44:29Z</dcterms:created>
  <dcterms:modified xsi:type="dcterms:W3CDTF">2022-10-03T21:44:29Z</dcterms:modified>
</cp:coreProperties>
</file>